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4"/>
  </p:notesMasterIdLst>
  <p:sldIdLst>
    <p:sldId id="256" r:id="rId2"/>
    <p:sldId id="259" r:id="rId3"/>
    <p:sldId id="291" r:id="rId4"/>
    <p:sldId id="277" r:id="rId5"/>
    <p:sldId id="257" r:id="rId6"/>
    <p:sldId id="278" r:id="rId7"/>
    <p:sldId id="279" r:id="rId8"/>
    <p:sldId id="292" r:id="rId9"/>
    <p:sldId id="294" r:id="rId10"/>
    <p:sldId id="293" r:id="rId11"/>
    <p:sldId id="295" r:id="rId12"/>
    <p:sldId id="29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20/02/2023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2/20/2023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eQluId1hnQ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TriGTENo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AU" sz="4400" dirty="0"/>
              <a:t>The 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GTHBY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51448-F248-4B56-B58D-A718F387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7E56-A86F-46DB-9E5C-156819FE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9ABF7E-A80E-421A-B772-CE107823B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55" y="144411"/>
            <a:ext cx="8442036" cy="671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E625-BF5E-4877-984C-528B0A85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2-Minute Neuroscience: The Cochlea">
            <a:hlinkClick r:id="" action="ppaction://media"/>
            <a:extLst>
              <a:ext uri="{FF2B5EF4-FFF2-40B4-BE49-F238E27FC236}">
                <a16:creationId xmlns:a16="http://schemas.microsoft.com/office/drawing/2014/main" id="{6D1A4891-7195-42D2-97EF-8655F5F4DBE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88050" y="442220"/>
            <a:ext cx="10415899" cy="58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Label an anatomical diagram of an ear</a:t>
            </a:r>
          </a:p>
          <a:p>
            <a:r>
              <a:rPr lang="en-AU" sz="2400" dirty="0"/>
              <a:t>Describe the cochlear as a sensory organ</a:t>
            </a:r>
          </a:p>
          <a:p>
            <a:r>
              <a:rPr lang="en-AU" sz="2400" dirty="0"/>
              <a:t>Describe the auditory nerves as sensory, afferent and somatic parts of the PNS</a:t>
            </a:r>
          </a:p>
          <a:p>
            <a:r>
              <a:rPr lang="en-AU" sz="2400" dirty="0"/>
              <a:t>Explain how pitch and loudness relate to nerve impulses.</a:t>
            </a:r>
          </a:p>
        </p:txBody>
      </p:sp>
    </p:spTree>
    <p:extLst>
      <p:ext uri="{BB962C8B-B14F-4D97-AF65-F5344CB8AC3E}">
        <p14:creationId xmlns:p14="http://schemas.microsoft.com/office/powerpoint/2010/main" val="369027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Name three types of neuron.</a:t>
            </a:r>
          </a:p>
          <a:p>
            <a:pPr marL="457200" indent="-457200">
              <a:buAutoNum type="arabicPeriod"/>
            </a:pPr>
            <a:r>
              <a:rPr lang="en-US" sz="2400" dirty="0"/>
              <a:t>For each, state whether they are part of the CNS or PNS.</a:t>
            </a:r>
          </a:p>
          <a:p>
            <a:pPr marL="457200" indent="-457200">
              <a:buAutoNum type="arabicPeriod"/>
            </a:pPr>
            <a:r>
              <a:rPr lang="en-US" sz="2400" dirty="0"/>
              <a:t>For each, draw a diagram.</a:t>
            </a:r>
          </a:p>
          <a:p>
            <a:pPr marL="457200" indent="-457200">
              <a:buAutoNum type="arabicPeriod"/>
            </a:pPr>
            <a:r>
              <a:rPr lang="en-US" sz="2400" dirty="0"/>
              <a:t>Label them as afferent, efferent or inter.</a:t>
            </a:r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38B1-5787-E6C9-EB2E-911E412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Review:Which</a:t>
            </a:r>
            <a:r>
              <a:rPr lang="en-AU" dirty="0"/>
              <a:t> type of neuron?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3E69E1-E266-6E74-AB96-91070653E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994" y="2312988"/>
            <a:ext cx="6491111" cy="365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16F42-6C2E-64F8-268F-82ABFFCE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37" y="1940718"/>
            <a:ext cx="6124575" cy="4593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00469-230F-38FF-54E9-684A2274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2165745"/>
            <a:ext cx="8096250" cy="414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4B351-E026-EC8C-326E-9AE807E5E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586" y="1656160"/>
            <a:ext cx="6619875" cy="4964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504A8-39E7-237C-3D4D-623CD858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619" y="2076546"/>
            <a:ext cx="5935193" cy="445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3D4D6-EFE3-1075-3BCA-C674D816C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525" y="2312988"/>
            <a:ext cx="5516806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4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1B-0797-20D5-E936-E4E78D02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6E2B-A7CB-A1A7-5EB3-E50B075D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F3235-B338-3012-25B0-07D3F3BE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" y="-13319"/>
            <a:ext cx="12178075" cy="6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 of the ear and the stimuli they respond to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Label an anatomical diagram of an ear</a:t>
            </a:r>
          </a:p>
          <a:p>
            <a:r>
              <a:rPr lang="en-AU" sz="2400" dirty="0"/>
              <a:t>Describe the cochlear as a sensory organ</a:t>
            </a:r>
          </a:p>
          <a:p>
            <a:r>
              <a:rPr lang="en-AU" sz="2400" dirty="0"/>
              <a:t>Describe the auditory nerves as sensory, afferent and somatic parts of the PNS</a:t>
            </a:r>
          </a:p>
          <a:p>
            <a:r>
              <a:rPr lang="en-AU" sz="2400" dirty="0"/>
              <a:t>Explain how pitch and loudness relate to nerve impulses.</a:t>
            </a:r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F22E02-2D56-1C5C-53EB-9E5B19F0FE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49" y="814501"/>
            <a:ext cx="8309811" cy="60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444F8-F9D2-7309-3F85-CB11BF17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29" y="-231548"/>
            <a:ext cx="8770571" cy="1345269"/>
          </a:xfrm>
        </p:spPr>
        <p:txBody>
          <a:bodyPr/>
          <a:lstStyle/>
          <a:p>
            <a:r>
              <a:rPr lang="en-AU" dirty="0"/>
              <a:t>Primary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8F172-B8BA-1AA0-9EC3-787A63B1E82E}"/>
              </a:ext>
            </a:extLst>
          </p:cNvPr>
          <p:cNvSpPr txBox="1"/>
          <p:nvPr/>
        </p:nvSpPr>
        <p:spPr>
          <a:xfrm>
            <a:off x="3882189" y="2566737"/>
            <a:ext cx="337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Sensory (afferent) neurons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66463-BC5A-5262-7EA5-15219D77D797}"/>
              </a:ext>
            </a:extLst>
          </p:cNvPr>
          <p:cNvSpPr txBox="1"/>
          <p:nvPr/>
        </p:nvSpPr>
        <p:spPr>
          <a:xfrm>
            <a:off x="4058653" y="5181600"/>
            <a:ext cx="299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Motor (efferent) neurons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8BC9E-5B84-895D-E540-FE0935254548}"/>
              </a:ext>
            </a:extLst>
          </p:cNvPr>
          <p:cNvSpPr txBox="1"/>
          <p:nvPr/>
        </p:nvSpPr>
        <p:spPr>
          <a:xfrm>
            <a:off x="7472595" y="3198167"/>
            <a:ext cx="258580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/>
              <a:t>Interneurons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790C9-B78D-4E6F-AA0B-CF5ED997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5" y="304800"/>
            <a:ext cx="1596664" cy="36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E38-6415-4331-9734-2B9C2863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8492-191C-45FC-B2B4-83CDB489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684FD-7A95-44E5-9572-3FCBBB74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70" y="347173"/>
            <a:ext cx="8333260" cy="61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AA1-95AB-48D3-97E5-7625881B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Auditory Transduction (2002)">
            <a:hlinkClick r:id="" action="ppaction://media"/>
            <a:extLst>
              <a:ext uri="{FF2B5EF4-FFF2-40B4-BE49-F238E27FC236}">
                <a16:creationId xmlns:a16="http://schemas.microsoft.com/office/drawing/2014/main" id="{1895413B-16A6-4CF0-925E-5863629D9B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9454" y="86954"/>
            <a:ext cx="8913091" cy="66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154</Words>
  <Application>Microsoft Office PowerPoint</Application>
  <PresentationFormat>Widescreen</PresentationFormat>
  <Paragraphs>24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Meiryo</vt:lpstr>
      <vt:lpstr>Calibri</vt:lpstr>
      <vt:lpstr>Corbel</vt:lpstr>
      <vt:lpstr>SketchLinesVTI</vt:lpstr>
      <vt:lpstr>The Ear</vt:lpstr>
      <vt:lpstr>Review</vt:lpstr>
      <vt:lpstr>Review:Which type of neuron?</vt:lpstr>
      <vt:lpstr>PowerPoint Presentation</vt:lpstr>
      <vt:lpstr>Learning Intentions</vt:lpstr>
      <vt:lpstr>Success Criteria</vt:lpstr>
      <vt:lpstr>Primary Functions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16</cp:revision>
  <dcterms:created xsi:type="dcterms:W3CDTF">2023-02-01T11:31:06Z</dcterms:created>
  <dcterms:modified xsi:type="dcterms:W3CDTF">2023-02-20T07:42:11Z</dcterms:modified>
</cp:coreProperties>
</file>